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64" r:id="rId4"/>
    <p:sldId id="260" r:id="rId5"/>
    <p:sldId id="263" r:id="rId6"/>
    <p:sldId id="266" r:id="rId7"/>
    <p:sldId id="267" r:id="rId8"/>
    <p:sldId id="271" r:id="rId9"/>
    <p:sldId id="27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951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706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54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03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61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493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736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429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02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273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17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78060F-0F10-4952-8E9E-072DFD7DB3C3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6FEFAA-E567-4775-A623-E7B3D962E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465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emplated.co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tml5up.net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9091" b="90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4586288"/>
            <a:ext cx="4476750" cy="769441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Go from this…</a:t>
            </a:r>
          </a:p>
        </p:txBody>
      </p:sp>
    </p:spTree>
    <p:extLst>
      <p:ext uri="{BB962C8B-B14F-4D97-AF65-F5344CB8AC3E}">
        <p14:creationId xmlns:p14="http://schemas.microsoft.com/office/powerpoint/2010/main" val="243538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586288"/>
            <a:ext cx="4476750" cy="769441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To this!</a:t>
            </a:r>
          </a:p>
        </p:txBody>
      </p:sp>
    </p:spTree>
    <p:extLst>
      <p:ext uri="{BB962C8B-B14F-4D97-AF65-F5344CB8AC3E}">
        <p14:creationId xmlns:p14="http://schemas.microsoft.com/office/powerpoint/2010/main" val="902601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9" name="Picture 6" descr="http://www.itbaloch.com/wp-content/uploads/2015/06/html-cs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2" r="24778"/>
          <a:stretch/>
        </p:blipFill>
        <p:spPr bwMode="auto">
          <a:xfrm>
            <a:off x="4639056" y="10"/>
            <a:ext cx="7552944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dirty="0"/>
              <a:t>Before we begin…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US" sz="1800" dirty="0"/>
              <a:t>HTML Basics</a:t>
            </a:r>
          </a:p>
          <a:p>
            <a:pPr lvl="1"/>
            <a:r>
              <a:rPr lang="en-US" sz="1400" dirty="0"/>
              <a:t>The ‘Skeleton’</a:t>
            </a:r>
          </a:p>
          <a:p>
            <a:pPr lvl="1"/>
            <a:r>
              <a:rPr lang="en-US" sz="1400" dirty="0"/>
              <a:t>Meta/Head</a:t>
            </a:r>
          </a:p>
          <a:p>
            <a:pPr lvl="1"/>
            <a:r>
              <a:rPr lang="en-US" sz="1400" dirty="0"/>
              <a:t>Header</a:t>
            </a:r>
          </a:p>
          <a:p>
            <a:pPr lvl="1"/>
            <a:r>
              <a:rPr lang="en-US" sz="1400" dirty="0"/>
              <a:t>Body</a:t>
            </a:r>
          </a:p>
          <a:p>
            <a:pPr lvl="1"/>
            <a:r>
              <a:rPr lang="en-US" sz="1400" dirty="0"/>
              <a:t>Footer</a:t>
            </a:r>
          </a:p>
          <a:p>
            <a:r>
              <a:rPr lang="en-US" sz="1800" dirty="0"/>
              <a:t>CSS Basics</a:t>
            </a:r>
          </a:p>
          <a:p>
            <a:pPr lvl="1"/>
            <a:r>
              <a:rPr lang="en-US" sz="1400" dirty="0"/>
              <a:t>The ‘Skin’</a:t>
            </a:r>
          </a:p>
          <a:p>
            <a:pPr lvl="1"/>
            <a:r>
              <a:rPr lang="en-US" sz="1400" dirty="0"/>
              <a:t>Fonts, colors, size</a:t>
            </a:r>
          </a:p>
        </p:txBody>
      </p:sp>
    </p:spTree>
    <p:extLst>
      <p:ext uri="{BB962C8B-B14F-4D97-AF65-F5344CB8AC3E}">
        <p14:creationId xmlns:p14="http://schemas.microsoft.com/office/powerpoint/2010/main" val="3493984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088" y="2720862"/>
            <a:ext cx="5170711" cy="2908524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1" name="Freeform: Shap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 sz="4100" dirty="0"/>
              <a:t>Step 1: Find a template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  <a:hlinkClick r:id="rId3"/>
              </a:rPr>
              <a:t>https://templated.co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dirty="0">
                <a:solidFill>
                  <a:schemeClr val="bg1"/>
                </a:solidFill>
                <a:hlinkClick r:id="rId4"/>
              </a:rPr>
              <a:t>https://html5up.net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</a:p>
          <a:p>
            <a:r>
              <a:rPr lang="en-US" sz="2000" dirty="0">
                <a:solidFill>
                  <a:schemeClr val="bg1"/>
                </a:solidFill>
              </a:rPr>
              <a:t>Keywords: Responsive, HTML5, FREE</a:t>
            </a:r>
          </a:p>
          <a:p>
            <a:r>
              <a:rPr lang="en-US" sz="2000" dirty="0">
                <a:solidFill>
                  <a:schemeClr val="bg1"/>
                </a:solidFill>
              </a:rPr>
              <a:t>Function over form</a:t>
            </a:r>
          </a:p>
        </p:txBody>
      </p:sp>
    </p:spTree>
    <p:extLst>
      <p:ext uri="{BB962C8B-B14F-4D97-AF65-F5344CB8AC3E}">
        <p14:creationId xmlns:p14="http://schemas.microsoft.com/office/powerpoint/2010/main" val="3059700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088" y="2720862"/>
            <a:ext cx="5170711" cy="2908524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Step 2: Break Down the Package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Fonts</a:t>
            </a:r>
          </a:p>
          <a:p>
            <a:r>
              <a:rPr lang="en-US" sz="2000" dirty="0">
                <a:solidFill>
                  <a:schemeClr val="bg1"/>
                </a:solidFill>
              </a:rPr>
              <a:t>Images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Javascript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HTML (usually ‘index.html’)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651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088" y="2720862"/>
            <a:ext cx="5170711" cy="2908524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 fontScale="90000"/>
          </a:bodyPr>
          <a:lstStyle/>
          <a:p>
            <a:r>
              <a:rPr lang="en-US" dirty="0"/>
              <a:t>Step 3: Upload Resources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Fonts</a:t>
            </a:r>
          </a:p>
          <a:p>
            <a:r>
              <a:rPr lang="en-US" sz="2000" dirty="0">
                <a:solidFill>
                  <a:schemeClr val="bg1"/>
                </a:solidFill>
              </a:rPr>
              <a:t>Images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Javascript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722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739" y="2720862"/>
            <a:ext cx="5169408" cy="29077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088" y="2720862"/>
            <a:ext cx="5170711" cy="2908524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 fontScale="90000"/>
          </a:bodyPr>
          <a:lstStyle/>
          <a:p>
            <a:r>
              <a:rPr lang="en-US" dirty="0"/>
              <a:t>Step 4: Update and Upload CSS/HTML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Fill in blank URLs</a:t>
            </a:r>
          </a:p>
          <a:p>
            <a:r>
              <a:rPr lang="en-US" sz="2000" dirty="0">
                <a:solidFill>
                  <a:schemeClr val="bg1"/>
                </a:solidFill>
              </a:rPr>
              <a:t>Use </a:t>
            </a:r>
            <a:r>
              <a:rPr lang="en-US" sz="2000" dirty="0" err="1">
                <a:solidFill>
                  <a:schemeClr val="bg1"/>
                </a:solidFill>
              </a:rPr>
              <a:t>Orgsync</a:t>
            </a:r>
            <a:r>
              <a:rPr lang="en-US" sz="2000" dirty="0">
                <a:solidFill>
                  <a:schemeClr val="bg1"/>
                </a:solidFill>
              </a:rPr>
              <a:t> Shortcuts [[file:FILENAME]]</a:t>
            </a:r>
          </a:p>
          <a:p>
            <a:r>
              <a:rPr lang="en-US" sz="2000" dirty="0">
                <a:solidFill>
                  <a:schemeClr val="bg1"/>
                </a:solidFill>
              </a:rPr>
              <a:t>Add </a:t>
            </a:r>
            <a:r>
              <a:rPr lang="en-US" sz="2000" dirty="0" err="1">
                <a:solidFill>
                  <a:schemeClr val="bg1"/>
                </a:solidFill>
              </a:rPr>
              <a:t>Orgsync</a:t>
            </a:r>
            <a:r>
              <a:rPr lang="en-US" sz="2000" dirty="0">
                <a:solidFill>
                  <a:schemeClr val="bg1"/>
                </a:solidFill>
              </a:rPr>
              <a:t> default files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[[file:orgsync_defaults]]</a:t>
            </a:r>
          </a:p>
          <a:p>
            <a:r>
              <a:rPr lang="en-US" sz="2000" dirty="0">
                <a:solidFill>
                  <a:schemeClr val="bg1"/>
                </a:solidFill>
              </a:rPr>
              <a:t>CSS before HTML</a:t>
            </a:r>
          </a:p>
        </p:txBody>
      </p:sp>
    </p:spTree>
    <p:extLst>
      <p:ext uri="{BB962C8B-B14F-4D97-AF65-F5344CB8AC3E}">
        <p14:creationId xmlns:p14="http://schemas.microsoft.com/office/powerpoint/2010/main" val="4103202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739" y="2720862"/>
            <a:ext cx="5169408" cy="2907792"/>
          </a:xfrm>
          <a:prstGeom prst="rect">
            <a:avLst/>
          </a:prstGeom>
        </p:spPr>
      </p:pic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 fontScale="90000"/>
          </a:bodyPr>
          <a:lstStyle/>
          <a:p>
            <a:r>
              <a:rPr lang="en-US" dirty="0"/>
              <a:t>Step 5: Break up and Add 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Goes into Template Elements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Head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Header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Footer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Goes into Pages source</a:t>
            </a:r>
            <a:endParaRPr lang="en-US" sz="1200" dirty="0">
              <a:solidFill>
                <a:schemeClr val="bg1"/>
              </a:solidFill>
            </a:endParaRP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Body</a:t>
            </a:r>
          </a:p>
        </p:txBody>
      </p:sp>
    </p:spTree>
    <p:extLst>
      <p:ext uri="{BB962C8B-B14F-4D97-AF65-F5344CB8AC3E}">
        <p14:creationId xmlns:p14="http://schemas.microsoft.com/office/powerpoint/2010/main" val="2939404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739" y="2720862"/>
            <a:ext cx="5169408" cy="2907792"/>
          </a:xfrm>
          <a:prstGeom prst="rect">
            <a:avLst/>
          </a:prstGeom>
        </p:spPr>
      </p:pic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 fontScale="90000"/>
          </a:bodyPr>
          <a:lstStyle/>
          <a:p>
            <a:r>
              <a:rPr lang="en-US" dirty="0"/>
              <a:t>Step 6: Debug and add your own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WYSIWYG editor</a:t>
            </a:r>
          </a:p>
          <a:p>
            <a:r>
              <a:rPr lang="en-US" sz="2000" dirty="0">
                <a:solidFill>
                  <a:schemeClr val="bg1"/>
                </a:solidFill>
              </a:rPr>
              <a:t>Body templates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Orgsync</a:t>
            </a:r>
            <a:r>
              <a:rPr lang="en-US" sz="2000" dirty="0">
                <a:solidFill>
                  <a:schemeClr val="bg1"/>
                </a:solidFill>
              </a:rPr>
              <a:t> modules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0437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</TotalTime>
  <Words>159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Before we begin…</vt:lpstr>
      <vt:lpstr>Step 1: Find a template</vt:lpstr>
      <vt:lpstr>Step 2: Break Down the Package</vt:lpstr>
      <vt:lpstr>Step 3: Upload Resources Files</vt:lpstr>
      <vt:lpstr>Step 4: Update and Upload CSS/HTML</vt:lpstr>
      <vt:lpstr>Step 5: Break up and Add HTML</vt:lpstr>
      <vt:lpstr>Step 6: Debug and add your own content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 from this…</dc:title>
  <dc:creator>Eugene Lim</dc:creator>
  <cp:lastModifiedBy>Eugene Lim</cp:lastModifiedBy>
  <cp:revision>16</cp:revision>
  <dcterms:created xsi:type="dcterms:W3CDTF">2017-04-05T05:46:11Z</dcterms:created>
  <dcterms:modified xsi:type="dcterms:W3CDTF">2017-04-05T21:11:55Z</dcterms:modified>
</cp:coreProperties>
</file>

<file path=docProps/thumbnail.jpeg>
</file>